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4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415040"/>
            <a:ext cx="907164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415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415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415040"/>
            <a:ext cx="292068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200" y="4415040"/>
            <a:ext cx="292068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8040" y="4415040"/>
            <a:ext cx="292068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506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506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506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506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8208000" cy="345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506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415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506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506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415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415040"/>
            <a:ext cx="907164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415040"/>
            <a:ext cx="907164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415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415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415040"/>
            <a:ext cx="292068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415040"/>
            <a:ext cx="292068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415040"/>
            <a:ext cx="292068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506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506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506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8208000" cy="345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506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415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506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415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600" b="0" strike="noStrike" spc="-1">
              <a:solidFill>
                <a:srgbClr val="FF66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415040"/>
            <a:ext cx="9071640" cy="241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147040"/>
            <a:ext cx="789948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FF66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04000" y="4181040"/>
            <a:ext cx="9071640" cy="2988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66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66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pic>
        <p:nvPicPr>
          <p:cNvPr id="2" name="Picture 1"/>
          <p:cNvPicPr/>
          <p:nvPr/>
        </p:nvPicPr>
        <p:blipFill>
          <a:blip r:embed="rId14"/>
          <a:stretch/>
        </p:blipFill>
        <p:spPr>
          <a:xfrm>
            <a:off x="488160" y="2242800"/>
            <a:ext cx="9076680" cy="14328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-11880"/>
            <a:ext cx="10080000" cy="120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8208000" cy="74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600" b="0" strike="noStrike" spc="-1">
                <a:solidFill>
                  <a:srgbClr val="FF66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506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66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66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504000" y="7323840"/>
            <a:ext cx="2348280" cy="236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447360" y="7260120"/>
            <a:ext cx="3195000" cy="2998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Arial"/>
              </a:rPr>
              <a:t>&lt;footer&gt;</a:t>
            </a: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7227360" y="7260120"/>
            <a:ext cx="2348280" cy="2998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EBDBF48-244E-4171-BBCE-0C0CD39CDFBB}" type="slidenum">
              <a:rPr lang="en-US" sz="1400" b="0" strike="noStrike" spc="-1">
                <a:latin typeface="Arial"/>
              </a:rPr>
              <a:t>‹#›</a:t>
            </a:fld>
            <a:endParaRPr lang="en-US" sz="1400" b="0" strike="noStrike" spc="-1">
              <a:latin typeface="Arial"/>
            </a:endParaRPr>
          </a:p>
        </p:txBody>
      </p:sp>
      <p:pic>
        <p:nvPicPr>
          <p:cNvPr id="45" name="Picture 44"/>
          <p:cNvPicPr/>
          <p:nvPr/>
        </p:nvPicPr>
        <p:blipFill>
          <a:blip r:embed="rId14"/>
          <a:stretch/>
        </p:blipFill>
        <p:spPr>
          <a:xfrm>
            <a:off x="8723160" y="74880"/>
            <a:ext cx="1036080" cy="102852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15"/>
          <a:stretch/>
        </p:blipFill>
        <p:spPr>
          <a:xfrm>
            <a:off x="135720" y="6951960"/>
            <a:ext cx="9830160" cy="3081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2147040"/>
            <a:ext cx="789948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FF6600"/>
                </a:solidFill>
                <a:latin typeface="Arial"/>
              </a:rPr>
              <a:t>Wind Energy</a:t>
            </a:r>
          </a:p>
        </p:txBody>
      </p:sp>
      <p:sp>
        <p:nvSpPr>
          <p:cNvPr id="84" name="TextShape 2"/>
          <p:cNvSpPr txBox="1"/>
          <p:nvPr/>
        </p:nvSpPr>
        <p:spPr>
          <a:xfrm>
            <a:off x="2468880" y="4937760"/>
            <a:ext cx="40233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Arial"/>
              </a:rPr>
              <a:t>Ahmed Mohamed and William Nelson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301320"/>
            <a:ext cx="8208000" cy="745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0" strike="noStrike" spc="-1">
                <a:solidFill>
                  <a:srgbClr val="FF6600"/>
                </a:solidFill>
                <a:latin typeface="Arial"/>
              </a:rPr>
              <a:t>What is Wind Energy?</a:t>
            </a:r>
          </a:p>
        </p:txBody>
      </p:sp>
      <p:sp>
        <p:nvSpPr>
          <p:cNvPr id="86" name="TextShape 2"/>
          <p:cNvSpPr txBox="1"/>
          <p:nvPr/>
        </p:nvSpPr>
        <p:spPr>
          <a:xfrm>
            <a:off x="504000" y="1769040"/>
            <a:ext cx="4426920" cy="506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Wind is caused by uneven heating of the Earth’s atmosphere, which causes high pressure pockets and low pressure pockets. Areas of high pressure move towards areas of low pressure.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Wind Energy is, in a way, another form of Solar Energy because of this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Wind Energy is sustainable so long as both the Earth’s rotation exist and the Earth is heated by the sun</a:t>
            </a:r>
          </a:p>
        </p:txBody>
      </p:sp>
      <p:sp>
        <p:nvSpPr>
          <p:cNvPr id="87" name="TextShape 3"/>
          <p:cNvSpPr txBox="1"/>
          <p:nvPr/>
        </p:nvSpPr>
        <p:spPr>
          <a:xfrm>
            <a:off x="5152680" y="1769040"/>
            <a:ext cx="4426920" cy="506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88" name="Picture 87"/>
          <p:cNvPicPr/>
          <p:nvPr/>
        </p:nvPicPr>
        <p:blipFill>
          <a:blip r:embed="rId2"/>
          <a:stretch/>
        </p:blipFill>
        <p:spPr>
          <a:xfrm>
            <a:off x="5212080" y="1828800"/>
            <a:ext cx="4114800" cy="2717280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/>
          <p:nvPr/>
        </p:nvPicPr>
        <p:blipFill>
          <a:blip r:embed="rId3"/>
          <a:stretch/>
        </p:blipFill>
        <p:spPr>
          <a:xfrm>
            <a:off x="5212080" y="4543200"/>
            <a:ext cx="4114800" cy="229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301320"/>
            <a:ext cx="8208000" cy="745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0" strike="noStrike" spc="-1">
                <a:solidFill>
                  <a:srgbClr val="FF6600"/>
                </a:solidFill>
                <a:latin typeface="Arial"/>
              </a:rPr>
              <a:t>Advantages</a:t>
            </a:r>
          </a:p>
        </p:txBody>
      </p:sp>
      <p:sp>
        <p:nvSpPr>
          <p:cNvPr id="91" name="TextShape 2"/>
          <p:cNvSpPr txBox="1"/>
          <p:nvPr/>
        </p:nvSpPr>
        <p:spPr>
          <a:xfrm>
            <a:off x="504000" y="1769040"/>
            <a:ext cx="4426920" cy="506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No fuel costs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Renewable, clean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Cost-effective ($0.04/kWh)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No limit as to where it can be placed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Doesn’t pollute the air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Sustainable</a:t>
            </a:r>
          </a:p>
        </p:txBody>
      </p:sp>
      <p:sp>
        <p:nvSpPr>
          <p:cNvPr id="92" name="TextShape 3"/>
          <p:cNvSpPr txBox="1"/>
          <p:nvPr/>
        </p:nvSpPr>
        <p:spPr>
          <a:xfrm>
            <a:off x="5152680" y="1769040"/>
            <a:ext cx="4426920" cy="506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504000" y="301320"/>
            <a:ext cx="8208000" cy="745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0" strike="noStrike" spc="-1">
                <a:solidFill>
                  <a:srgbClr val="FF6600"/>
                </a:solidFill>
                <a:latin typeface="Arial"/>
              </a:rPr>
              <a:t>Disadvantages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504000" y="1769040"/>
            <a:ext cx="4426920" cy="506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latin typeface="Arial"/>
              </a:rPr>
              <a:t>Reliant on wind; if it isn’t windy, there’s no electricity being generated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latin typeface="Arial"/>
              </a:rPr>
              <a:t>~30% efficient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latin typeface="Arial"/>
              </a:rPr>
              <a:t>Can harm wildlife (birds)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latin typeface="Arial"/>
              </a:rPr>
              <a:t>Noise/Visual pollution</a:t>
            </a:r>
          </a:p>
        </p:txBody>
      </p:sp>
      <p:sp>
        <p:nvSpPr>
          <p:cNvPr id="95" name="TextShape 3"/>
          <p:cNvSpPr txBox="1"/>
          <p:nvPr/>
        </p:nvSpPr>
        <p:spPr>
          <a:xfrm>
            <a:off x="5152680" y="1769040"/>
            <a:ext cx="4426920" cy="506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2"/>
          <a:stretch/>
        </p:blipFill>
        <p:spPr>
          <a:xfrm>
            <a:off x="5214240" y="1846080"/>
            <a:ext cx="4365360" cy="498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301320"/>
            <a:ext cx="8208000" cy="745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0" strike="noStrike" spc="-1">
                <a:solidFill>
                  <a:srgbClr val="FF6600"/>
                </a:solidFill>
                <a:latin typeface="Arial"/>
              </a:rPr>
              <a:t>How does it work?</a:t>
            </a:r>
          </a:p>
        </p:txBody>
      </p:sp>
      <p:sp>
        <p:nvSpPr>
          <p:cNvPr id="98" name="TextShape 2"/>
          <p:cNvSpPr txBox="1"/>
          <p:nvPr/>
        </p:nvSpPr>
        <p:spPr>
          <a:xfrm>
            <a:off x="504000" y="1769040"/>
            <a:ext cx="4426920" cy="506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/>
          </a:bodyPr>
          <a:lstStyle/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Wind forces the rotor blades to spin which provides electrical power to a generator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Electricity is transferred to other places using power lines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Can be used alongside other energy sources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latin typeface="Arial"/>
            </a:endParaRPr>
          </a:p>
        </p:txBody>
      </p:sp>
      <p:pic>
        <p:nvPicPr>
          <p:cNvPr id="99" name="Picture 98"/>
          <p:cNvPicPr/>
          <p:nvPr/>
        </p:nvPicPr>
        <p:blipFill>
          <a:blip r:embed="rId2"/>
          <a:stretch/>
        </p:blipFill>
        <p:spPr>
          <a:xfrm>
            <a:off x="5577840" y="1737360"/>
            <a:ext cx="3809520" cy="2542680"/>
          </a:xfrm>
          <a:prstGeom prst="rect">
            <a:avLst/>
          </a:prstGeom>
          <a:ln>
            <a:noFill/>
          </a:ln>
        </p:spPr>
      </p:pic>
      <p:pic>
        <p:nvPicPr>
          <p:cNvPr id="100" name="Picture 99"/>
          <p:cNvPicPr/>
          <p:nvPr/>
        </p:nvPicPr>
        <p:blipFill>
          <a:blip r:embed="rId3"/>
          <a:stretch/>
        </p:blipFill>
        <p:spPr>
          <a:xfrm>
            <a:off x="5577840" y="4736160"/>
            <a:ext cx="3840480" cy="184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04000" y="301320"/>
            <a:ext cx="8208000" cy="745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0" strike="noStrike" spc="-1">
                <a:solidFill>
                  <a:srgbClr val="FF6600"/>
                </a:solidFill>
                <a:latin typeface="Arial"/>
              </a:rPr>
              <a:t>Power output</a:t>
            </a:r>
          </a:p>
        </p:txBody>
      </p:sp>
      <p:sp>
        <p:nvSpPr>
          <p:cNvPr id="102" name="TextShape 2"/>
          <p:cNvSpPr txBox="1"/>
          <p:nvPr/>
        </p:nvSpPr>
        <p:spPr>
          <a:xfrm>
            <a:off x="504000" y="1769040"/>
            <a:ext cx="4426920" cy="506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P = ½CpAV^3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p = Air density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 = Coefficient of performance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A = Frontal area</a:t>
            </a:r>
          </a:p>
          <a:p>
            <a:pPr marL="432000" indent="-324000">
              <a:spcBef>
                <a:spcPts val="1414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V = Wind velocity</a:t>
            </a:r>
          </a:p>
        </p:txBody>
      </p:sp>
      <p:pic>
        <p:nvPicPr>
          <p:cNvPr id="103" name="Picture 102"/>
          <p:cNvPicPr/>
          <p:nvPr/>
        </p:nvPicPr>
        <p:blipFill>
          <a:blip r:embed="rId2"/>
          <a:stretch/>
        </p:blipFill>
        <p:spPr>
          <a:xfrm>
            <a:off x="5120640" y="1737360"/>
            <a:ext cx="4754880" cy="279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190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DejaVu Sans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</dc:title>
  <dc:subject/>
  <dc:creator>Triplett, Melissa J.</dc:creator>
  <dc:description/>
  <cp:lastModifiedBy>Triplett, Melissa J.</cp:lastModifiedBy>
  <cp:revision>5</cp:revision>
  <dcterms:created xsi:type="dcterms:W3CDTF">2019-05-02T04:27:56Z</dcterms:created>
  <dcterms:modified xsi:type="dcterms:W3CDTF">2019-05-02T15:07:59Z</dcterms:modified>
  <dc:language>en-US</dc:language>
</cp:coreProperties>
</file>